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方正粗倩简体" panose="03000509000000000000" pitchFamily="65" charset="-122"/>
      <p:regular r:id="rId19"/>
    </p:embeddedFont>
    <p:embeddedFont>
      <p:font typeface="微软雅黑" panose="020B0503020204020204" pitchFamily="34" charset="-122"/>
      <p:regular r:id="rId2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8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108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0034812-871B-457E-A3EF-8F43E58F1387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5E6CA98-BD32-4E47-849A-757116F25F4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40F8885-2D77-4571-ACAE-4C61137B7A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A829C3A-D2FA-4B08-B7D7-516214D181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585EE3-1AAE-448B-BA07-31AD3B34E4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537CE62-F7F1-4D86-994E-C96C00972C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4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5"/>
          <a:stretch>
            <a:fillRect/>
          </a:stretch>
        </p:blipFill>
        <p:spPr bwMode="auto">
          <a:xfrm>
            <a:off x="0" y="828675"/>
            <a:ext cx="9144000" cy="432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88"/>
          <a:stretch>
            <a:fillRect/>
          </a:stretch>
        </p:blipFill>
        <p:spPr bwMode="auto">
          <a:xfrm>
            <a:off x="0" y="0"/>
            <a:ext cx="745331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:\418\2JX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9"/>
          <a:stretch>
            <a:fillRect/>
          </a:stretch>
        </p:blipFill>
        <p:spPr bwMode="auto">
          <a:xfrm>
            <a:off x="0" y="0"/>
            <a:ext cx="75866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3A661-0F49-476B-B1C2-6485710EF89F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1EE081-2AA9-448C-AAFD-4DB8CF3AAE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081E7D-5B78-43F3-BF51-5A3A16478AC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B3DCD-6989-4778-B3EE-92AC6CC055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EB7A6-4ECB-46D6-B9BC-1910B1D92CF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86C9A-61C2-4514-A4B5-49E5850641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bg1">
                  <a:lumMod val="75000"/>
                </a:schemeClr>
              </a:gs>
              <a:gs pos="4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1"/>
          <a:stretch>
            <a:fillRect/>
          </a:stretch>
        </p:blipFill>
        <p:spPr bwMode="auto">
          <a:xfrm>
            <a:off x="0" y="901700"/>
            <a:ext cx="914400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F:\418\lkq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61"/>
          <a:stretch>
            <a:fillRect/>
          </a:stretch>
        </p:blipFill>
        <p:spPr bwMode="auto">
          <a:xfrm>
            <a:off x="3003550" y="0"/>
            <a:ext cx="61404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:\418\2JX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9" r="32816"/>
          <a:stretch>
            <a:fillRect/>
          </a:stretch>
        </p:blipFill>
        <p:spPr bwMode="auto">
          <a:xfrm>
            <a:off x="4557713" y="0"/>
            <a:ext cx="458628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 userDrawn="1"/>
        </p:nvCxnSpPr>
        <p:spPr>
          <a:xfrm>
            <a:off x="3304855" y="328613"/>
            <a:ext cx="5839145" cy="0"/>
          </a:xfrm>
          <a:prstGeom prst="line">
            <a:avLst/>
          </a:prstGeom>
          <a:ln>
            <a:gradFill flip="none" rotWithShape="1">
              <a:gsLst>
                <a:gs pos="0">
                  <a:srgbClr val="0070C0"/>
                </a:gs>
                <a:gs pos="81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65989-4002-4D0C-BE02-4E862DAAD18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01D23-D2BA-413F-BC2C-2D86EBD938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B284C-1BD3-486A-973F-5D07CD22CE4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96E2C-8D89-4C00-86E5-8ED8026618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2B307-2ABE-4DCA-9D79-EBE899CF41FA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E1D03-AABE-4708-B374-A9405DEF03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190E5-6A06-463B-8E15-93CE09E299C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DED72-8358-4073-83F6-237650E4EB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3D944-43C7-43AA-AD2A-719408B03D2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706E5-7DDB-488E-A0D5-377673F59B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E874E-8CF8-4834-B9AE-37EA698D2F8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05BFF-3D92-4522-91D3-65EEC4B142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26D17-DBF8-4A75-A398-2003A548CD6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133C2-0B5A-49D2-8D57-6896D0E07EE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1CBD067-A061-4C6E-8672-DC154D11B6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03179BF-DB99-4CF1-ACC0-0EC57197459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​​ 42"/>
          <p:cNvSpPr>
            <a:spLocks noChangeArrowheads="1"/>
          </p:cNvSpPr>
          <p:nvPr/>
        </p:nvSpPr>
        <p:spPr bwMode="auto">
          <a:xfrm>
            <a:off x="4679950" y="1863725"/>
            <a:ext cx="41513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70C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P</a:t>
            </a:r>
            <a:r>
              <a:rPr lang="en-US" altLang="zh-CN" sz="540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ower</a:t>
            </a:r>
            <a:r>
              <a:rPr lang="en-US" altLang="zh-CN" sz="5400">
                <a:solidFill>
                  <a:srgbClr val="0070C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P</a:t>
            </a:r>
            <a:r>
              <a:rPr lang="en-US" altLang="zh-CN" sz="540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oint</a:t>
            </a:r>
            <a:endParaRPr lang="zh-CN" altLang="en-US" sz="540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6148" name="TextBox 83"/>
          <p:cNvSpPr txBox="1">
            <a:spLocks noChangeArrowheads="1"/>
          </p:cNvSpPr>
          <p:nvPr/>
        </p:nvSpPr>
        <p:spPr bwMode="auto">
          <a:xfrm>
            <a:off x="6516688" y="4137025"/>
            <a:ext cx="21590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适用于信息科技及相关类别演示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前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 言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sp>
        <p:nvSpPr>
          <p:cNvPr id="10243" name="矩形​​ 57"/>
          <p:cNvSpPr>
            <a:spLocks noChangeArrowheads="1"/>
          </p:cNvSpPr>
          <p:nvPr/>
        </p:nvSpPr>
        <p:spPr bwMode="auto">
          <a:xfrm>
            <a:off x="933450" y="1347788"/>
            <a:ext cx="5546725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是中国第一家精品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稿件制作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目 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录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483768" y="1203598"/>
            <a:ext cx="5184576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矩形 2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268" name="TextBox 7"/>
          <p:cNvSpPr txBox="1">
            <a:spLocks noChangeArrowheads="1"/>
          </p:cNvSpPr>
          <p:nvPr/>
        </p:nvSpPr>
        <p:spPr bwMode="auto">
          <a:xfrm>
            <a:off x="4368800" y="1214438"/>
            <a:ext cx="14144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9" name="TextBox 8"/>
          <p:cNvSpPr txBox="1">
            <a:spLocks noChangeArrowheads="1"/>
          </p:cNvSpPr>
          <p:nvPr/>
        </p:nvSpPr>
        <p:spPr bwMode="auto">
          <a:xfrm>
            <a:off x="2646363" y="1122363"/>
            <a:ext cx="4270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88039" y="1974877"/>
            <a:ext cx="5184576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矩形 14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271" name="TextBox 12"/>
          <p:cNvSpPr txBox="1">
            <a:spLocks noChangeArrowheads="1"/>
          </p:cNvSpPr>
          <p:nvPr/>
        </p:nvSpPr>
        <p:spPr bwMode="auto">
          <a:xfrm>
            <a:off x="3771900" y="1985963"/>
            <a:ext cx="1416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2" name="TextBox 13"/>
          <p:cNvSpPr txBox="1">
            <a:spLocks noChangeArrowheads="1"/>
          </p:cNvSpPr>
          <p:nvPr/>
        </p:nvSpPr>
        <p:spPr bwMode="auto">
          <a:xfrm>
            <a:off x="2051050" y="1893888"/>
            <a:ext cx="415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2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89483" y="2746156"/>
            <a:ext cx="5187404" cy="360040"/>
            <a:chOff x="2480940" y="1203598"/>
            <a:chExt cx="5187404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" name="矩形 20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4"/>
            <p:cNvSpPr/>
            <p:nvPr/>
          </p:nvSpPr>
          <p:spPr>
            <a:xfrm>
              <a:off x="24809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274" name="TextBox 18"/>
          <p:cNvSpPr txBox="1">
            <a:spLocks noChangeArrowheads="1"/>
          </p:cNvSpPr>
          <p:nvPr/>
        </p:nvSpPr>
        <p:spPr bwMode="auto">
          <a:xfrm>
            <a:off x="3176588" y="2757488"/>
            <a:ext cx="1416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5" name="TextBox 19"/>
          <p:cNvSpPr txBox="1">
            <a:spLocks noChangeArrowheads="1"/>
          </p:cNvSpPr>
          <p:nvPr/>
        </p:nvSpPr>
        <p:spPr bwMode="auto">
          <a:xfrm>
            <a:off x="1455738" y="2663825"/>
            <a:ext cx="409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3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93755" y="3517436"/>
            <a:ext cx="5187404" cy="360040"/>
            <a:chOff x="2480940" y="1203598"/>
            <a:chExt cx="5187404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矩形 26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矩形 4"/>
            <p:cNvSpPr/>
            <p:nvPr/>
          </p:nvSpPr>
          <p:spPr>
            <a:xfrm>
              <a:off x="24809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277" name="TextBox 24"/>
          <p:cNvSpPr txBox="1">
            <a:spLocks noChangeArrowheads="1"/>
          </p:cNvSpPr>
          <p:nvPr/>
        </p:nvSpPr>
        <p:spPr bwMode="auto">
          <a:xfrm>
            <a:off x="2581275" y="3527425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78" name="TextBox 25"/>
          <p:cNvSpPr txBox="1">
            <a:spLocks noChangeArrowheads="1"/>
          </p:cNvSpPr>
          <p:nvPr/>
        </p:nvSpPr>
        <p:spPr bwMode="auto">
          <a:xfrm>
            <a:off x="860425" y="3435350"/>
            <a:ext cx="44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4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过 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度 页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19617" y="2391730"/>
            <a:ext cx="5187404" cy="360040"/>
            <a:chOff x="2480940" y="1203598"/>
            <a:chExt cx="5187404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809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3306763" y="2401888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1585913" y="2309813"/>
            <a:ext cx="427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1</a:t>
            </a:r>
            <a:endParaRPr lang="zh-CN" altLang="en-US" sz="2800">
              <a:solidFill>
                <a:schemeClr val="bg1"/>
              </a:solidFill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831087" y="1494521"/>
            <a:ext cx="6261193" cy="1968600"/>
            <a:chOff x="831087" y="1494521"/>
            <a:chExt cx="6261193" cy="1968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831087" y="1494521"/>
              <a:ext cx="6261193" cy="19686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618373" y="2376372"/>
              <a:ext cx="263272" cy="339394"/>
              <a:chOff x="2245797" y="2575829"/>
              <a:chExt cx="263272" cy="3393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燕尾形 35"/>
              <p:cNvSpPr/>
              <p:nvPr/>
            </p:nvSpPr>
            <p:spPr>
              <a:xfrm>
                <a:off x="2245797" y="2575829"/>
                <a:ext cx="166206" cy="339394"/>
              </a:xfrm>
              <a:prstGeom prst="chevron">
                <a:avLst>
                  <a:gd name="adj" fmla="val 62412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" name="燕尾形 36"/>
              <p:cNvSpPr/>
              <p:nvPr/>
            </p:nvSpPr>
            <p:spPr>
              <a:xfrm>
                <a:off x="2342863" y="2575829"/>
                <a:ext cx="166206" cy="339394"/>
              </a:xfrm>
              <a:prstGeom prst="chevron">
                <a:avLst>
                  <a:gd name="adj" fmla="val 62412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5004048" y="2376372"/>
              <a:ext cx="263272" cy="339394"/>
              <a:chOff x="2245797" y="2575829"/>
              <a:chExt cx="263272" cy="33939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燕尾形 41"/>
              <p:cNvSpPr/>
              <p:nvPr/>
            </p:nvSpPr>
            <p:spPr>
              <a:xfrm>
                <a:off x="2245797" y="2575829"/>
                <a:ext cx="166206" cy="339394"/>
              </a:xfrm>
              <a:prstGeom prst="chevron">
                <a:avLst>
                  <a:gd name="adj" fmla="val 62412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3" name="燕尾形 42"/>
              <p:cNvSpPr/>
              <p:nvPr/>
            </p:nvSpPr>
            <p:spPr>
              <a:xfrm>
                <a:off x="2342863" y="2575829"/>
                <a:ext cx="166206" cy="339394"/>
              </a:xfrm>
              <a:prstGeom prst="chevron">
                <a:avLst>
                  <a:gd name="adj" fmla="val 62412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击添加标题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sp>
        <p:nvSpPr>
          <p:cNvPr id="15364" name="TextBox 9"/>
          <p:cNvSpPr txBox="1">
            <a:spLocks noChangeArrowheads="1"/>
          </p:cNvSpPr>
          <p:nvPr/>
        </p:nvSpPr>
        <p:spPr bwMode="auto">
          <a:xfrm>
            <a:off x="1089025" y="2047875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TextBox 29"/>
          <p:cNvSpPr txBox="1">
            <a:spLocks noChangeArrowheads="1"/>
          </p:cNvSpPr>
          <p:nvPr/>
        </p:nvSpPr>
        <p:spPr bwMode="auto">
          <a:xfrm>
            <a:off x="1089025" y="2376488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6" name="TextBox 30"/>
          <p:cNvSpPr txBox="1">
            <a:spLocks noChangeArrowheads="1"/>
          </p:cNvSpPr>
          <p:nvPr/>
        </p:nvSpPr>
        <p:spPr bwMode="auto">
          <a:xfrm>
            <a:off x="1089025" y="2757488"/>
            <a:ext cx="126206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7" name="TextBox 31"/>
          <p:cNvSpPr txBox="1">
            <a:spLocks noChangeArrowheads="1"/>
          </p:cNvSpPr>
          <p:nvPr/>
        </p:nvSpPr>
        <p:spPr bwMode="auto">
          <a:xfrm>
            <a:off x="3322638" y="2058988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8" name="TextBox 32"/>
          <p:cNvSpPr txBox="1">
            <a:spLocks noChangeArrowheads="1"/>
          </p:cNvSpPr>
          <p:nvPr/>
        </p:nvSpPr>
        <p:spPr bwMode="auto">
          <a:xfrm>
            <a:off x="3322638" y="2387600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9" name="TextBox 33"/>
          <p:cNvSpPr txBox="1">
            <a:spLocks noChangeArrowheads="1"/>
          </p:cNvSpPr>
          <p:nvPr/>
        </p:nvSpPr>
        <p:spPr bwMode="auto">
          <a:xfrm>
            <a:off x="3322638" y="2768600"/>
            <a:ext cx="1260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01476" y="1282426"/>
            <a:ext cx="2520280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371" name="TextBox 5"/>
          <p:cNvSpPr txBox="1">
            <a:spLocks noChangeArrowheads="1"/>
          </p:cNvSpPr>
          <p:nvPr/>
        </p:nvSpPr>
        <p:spPr bwMode="auto">
          <a:xfrm>
            <a:off x="3254375" y="1293813"/>
            <a:ext cx="14144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72" name="TextBox 37"/>
          <p:cNvSpPr txBox="1">
            <a:spLocks noChangeArrowheads="1"/>
          </p:cNvSpPr>
          <p:nvPr/>
        </p:nvSpPr>
        <p:spPr bwMode="auto">
          <a:xfrm>
            <a:off x="5484813" y="2058988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73" name="TextBox 38"/>
          <p:cNvSpPr txBox="1">
            <a:spLocks noChangeArrowheads="1"/>
          </p:cNvSpPr>
          <p:nvPr/>
        </p:nvSpPr>
        <p:spPr bwMode="auto">
          <a:xfrm>
            <a:off x="5484813" y="238760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74" name="TextBox 39"/>
          <p:cNvSpPr txBox="1">
            <a:spLocks noChangeArrowheads="1"/>
          </p:cNvSpPr>
          <p:nvPr/>
        </p:nvSpPr>
        <p:spPr bwMode="auto">
          <a:xfrm>
            <a:off x="5484813" y="2768600"/>
            <a:ext cx="1262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047750" y="1462088"/>
            <a:ext cx="5827713" cy="2527300"/>
          </a:xfrm>
          <a:prstGeom prst="roundRect">
            <a:avLst>
              <a:gd name="adj" fmla="val 3637"/>
            </a:avLst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击添加标题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01476" y="1282426"/>
            <a:ext cx="2520280" cy="360040"/>
            <a:chOff x="2483768" y="1203598"/>
            <a:chExt cx="5184576" cy="3600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483768" y="1203598"/>
              <a:ext cx="5184576" cy="360040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493640" y="1203598"/>
              <a:ext cx="1400696" cy="360040"/>
            </a:xfrm>
            <a:custGeom>
              <a:avLst/>
              <a:gdLst/>
              <a:ahLst/>
              <a:cxnLst/>
              <a:rect l="l" t="t" r="r" b="b"/>
              <a:pathLst>
                <a:path w="1400696" h="360040">
                  <a:moveTo>
                    <a:pt x="0" y="0"/>
                  </a:moveTo>
                  <a:lnTo>
                    <a:pt x="1212164" y="0"/>
                  </a:lnTo>
                  <a:lnTo>
                    <a:pt x="1400696" y="360040"/>
                  </a:lnTo>
                  <a:lnTo>
                    <a:pt x="0" y="3600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3254375" y="1293813"/>
            <a:ext cx="14144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​​ 8"/>
          <p:cNvCxnSpPr/>
          <p:nvPr/>
        </p:nvCxnSpPr>
        <p:spPr>
          <a:xfrm flipV="1">
            <a:off x="2554288" y="2000250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​​ 9"/>
          <p:cNvCxnSpPr/>
          <p:nvPr/>
        </p:nvCxnSpPr>
        <p:spPr>
          <a:xfrm flipV="1">
            <a:off x="3767138" y="2000250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​​ 10"/>
          <p:cNvCxnSpPr/>
          <p:nvPr/>
        </p:nvCxnSpPr>
        <p:spPr>
          <a:xfrm flipV="1">
            <a:off x="4973638" y="2000250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​​ 11"/>
          <p:cNvCxnSpPr/>
          <p:nvPr/>
        </p:nvCxnSpPr>
        <p:spPr>
          <a:xfrm flipV="1">
            <a:off x="6208713" y="2000250"/>
            <a:ext cx="0" cy="1514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4" name="Line 8"/>
          <p:cNvSpPr>
            <a:spLocks noChangeShapeType="1"/>
          </p:cNvSpPr>
          <p:nvPr/>
        </p:nvSpPr>
        <p:spPr bwMode="auto">
          <a:xfrm flipH="1">
            <a:off x="1289050" y="1763713"/>
            <a:ext cx="12700" cy="1765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395" name="组合 13"/>
          <p:cNvGrpSpPr/>
          <p:nvPr/>
        </p:nvGrpSpPr>
        <p:grpSpPr bwMode="auto">
          <a:xfrm>
            <a:off x="1457325" y="3600450"/>
            <a:ext cx="4654550" cy="304800"/>
            <a:chOff x="2119313" y="3688408"/>
            <a:chExt cx="4654550" cy="304800"/>
          </a:xfrm>
        </p:grpSpPr>
        <p:sp>
          <p:nvSpPr>
            <p:cNvPr id="16410" name="Text Box 9"/>
            <p:cNvSpPr txBox="1">
              <a:spLocks noChangeArrowheads="1"/>
            </p:cNvSpPr>
            <p:nvPr/>
          </p:nvSpPr>
          <p:spPr bwMode="auto">
            <a:xfrm>
              <a:off x="2119313" y="3688408"/>
              <a:ext cx="9445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ea typeface="微软雅黑" panose="020B0503020204020204" pitchFamily="34" charset="-122"/>
                </a:rPr>
                <a:t>添加文本</a:t>
              </a:r>
              <a:endParaRPr lang="zh-CN" altLang="en-US" sz="1400">
                <a:ea typeface="微软雅黑" panose="020B0503020204020204" pitchFamily="34" charset="-122"/>
              </a:endParaRPr>
            </a:p>
          </p:txBody>
        </p:sp>
        <p:sp>
          <p:nvSpPr>
            <p:cNvPr id="16411" name="Text Box 9"/>
            <p:cNvSpPr txBox="1">
              <a:spLocks noChangeArrowheads="1"/>
            </p:cNvSpPr>
            <p:nvPr/>
          </p:nvSpPr>
          <p:spPr bwMode="auto">
            <a:xfrm>
              <a:off x="3357563" y="3688408"/>
              <a:ext cx="9461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ea typeface="微软雅黑" panose="020B0503020204020204" pitchFamily="34" charset="-122"/>
                </a:rPr>
                <a:t>添加文本</a:t>
              </a:r>
              <a:endParaRPr lang="zh-CN" altLang="en-US" sz="1400">
                <a:ea typeface="微软雅黑" panose="020B0503020204020204" pitchFamily="34" charset="-122"/>
              </a:endParaRPr>
            </a:p>
          </p:txBody>
        </p:sp>
        <p:sp>
          <p:nvSpPr>
            <p:cNvPr id="16412" name="Text Box 9"/>
            <p:cNvSpPr txBox="1">
              <a:spLocks noChangeArrowheads="1"/>
            </p:cNvSpPr>
            <p:nvPr/>
          </p:nvSpPr>
          <p:spPr bwMode="auto">
            <a:xfrm>
              <a:off x="4600575" y="3688408"/>
              <a:ext cx="9445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ea typeface="微软雅黑" panose="020B0503020204020204" pitchFamily="34" charset="-122"/>
                </a:rPr>
                <a:t>添加文本</a:t>
              </a:r>
              <a:endParaRPr lang="zh-CN" altLang="en-US" sz="1400">
                <a:ea typeface="微软雅黑" panose="020B0503020204020204" pitchFamily="34" charset="-122"/>
              </a:endParaRPr>
            </a:p>
          </p:txBody>
        </p:sp>
        <p:sp>
          <p:nvSpPr>
            <p:cNvPr id="16413" name="Text Box 9"/>
            <p:cNvSpPr txBox="1">
              <a:spLocks noChangeArrowheads="1"/>
            </p:cNvSpPr>
            <p:nvPr/>
          </p:nvSpPr>
          <p:spPr bwMode="auto">
            <a:xfrm>
              <a:off x="5829300" y="3688408"/>
              <a:ext cx="9445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ea typeface="微软雅黑" panose="020B0503020204020204" pitchFamily="34" charset="-122"/>
                </a:rPr>
                <a:t>添加文本</a:t>
              </a:r>
              <a:endParaRPr lang="zh-CN" altLang="en-US" sz="1400"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593850" y="2484438"/>
            <a:ext cx="287338" cy="1027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35163" y="2720975"/>
            <a:ext cx="287337" cy="790575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28925" y="2863850"/>
            <a:ext cx="287338" cy="647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68650" y="2217738"/>
            <a:ext cx="288925" cy="1293812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92563" y="2371725"/>
            <a:ext cx="288925" cy="11398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333875" y="2000250"/>
            <a:ext cx="288925" cy="151130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99075" y="2484438"/>
            <a:ext cx="287338" cy="1027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40388" y="2720975"/>
            <a:ext cx="287337" cy="790575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6404" name="Line 8"/>
          <p:cNvSpPr>
            <a:spLocks noChangeShapeType="1"/>
          </p:cNvSpPr>
          <p:nvPr/>
        </p:nvSpPr>
        <p:spPr bwMode="auto">
          <a:xfrm rot="-5400000">
            <a:off x="3984626" y="811212"/>
            <a:ext cx="0" cy="5407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193925" y="4076700"/>
            <a:ext cx="287338" cy="214313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  <a:tileRect/>
          </a:gradFill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78363" y="4092575"/>
            <a:ext cx="287337" cy="180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6407" name="组合 28"/>
          <p:cNvGrpSpPr/>
          <p:nvPr/>
        </p:nvGrpSpPr>
        <p:grpSpPr bwMode="auto">
          <a:xfrm>
            <a:off x="2505075" y="4029075"/>
            <a:ext cx="3027363" cy="307975"/>
            <a:chOff x="3179763" y="4383088"/>
            <a:chExt cx="3027362" cy="307975"/>
          </a:xfrm>
        </p:grpSpPr>
        <p:sp>
          <p:nvSpPr>
            <p:cNvPr id="16408" name="TextBox 30"/>
            <p:cNvSpPr txBox="1">
              <a:spLocks noChangeArrowheads="1"/>
            </p:cNvSpPr>
            <p:nvPr/>
          </p:nvSpPr>
          <p:spPr bwMode="auto">
            <a:xfrm>
              <a:off x="3179763" y="4383088"/>
              <a:ext cx="5429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09" name="TextBox 31"/>
            <p:cNvSpPr txBox="1">
              <a:spLocks noChangeArrowheads="1"/>
            </p:cNvSpPr>
            <p:nvPr/>
          </p:nvSpPr>
          <p:spPr bwMode="auto">
            <a:xfrm>
              <a:off x="5664200" y="4383088"/>
              <a:ext cx="5429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​​ 38"/>
          <p:cNvSpPr>
            <a:spLocks noChangeArrowheads="1"/>
          </p:cNvSpPr>
          <p:nvPr/>
        </p:nvSpPr>
        <p:spPr bwMode="auto">
          <a:xfrm>
            <a:off x="-162832" y="0"/>
            <a:ext cx="3170554" cy="586571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3175">
                  <a:noFill/>
                </a:ln>
                <a:solidFill>
                  <a:srgbClr val="0070C0"/>
                </a:solidFill>
                <a:latin typeface="方正综艺简体" panose="02010601030101010101" pitchFamily="65" charset="-122"/>
                <a:ea typeface="方正综艺简体" panose="02010601030101010101" pitchFamily="65" charset="-122"/>
              </a:rPr>
              <a:t>点</a:t>
            </a:r>
            <a:r>
              <a:rPr lang="zh-CN" altLang="en-US" sz="2400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击添加标题</a:t>
            </a:r>
            <a:endParaRPr lang="en-US" altLang="zh-CN" sz="2400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7544" y="1455626"/>
            <a:ext cx="6560730" cy="2232248"/>
            <a:chOff x="603558" y="1455626"/>
            <a:chExt cx="6560730" cy="223224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矩形 5"/>
            <p:cNvSpPr/>
            <p:nvPr/>
          </p:nvSpPr>
          <p:spPr>
            <a:xfrm>
              <a:off x="4283968" y="1455626"/>
              <a:ext cx="2880320" cy="2232248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3075" name="Picture 3" descr="F:\418\communication2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58" y="1455626"/>
              <a:ext cx="3968442" cy="2232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矩形​​ 2"/>
          <p:cNvSpPr/>
          <p:nvPr/>
        </p:nvSpPr>
        <p:spPr bwMode="auto">
          <a:xfrm>
            <a:off x="4495800" y="1473200"/>
            <a:ext cx="2455863" cy="21605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-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400" spc="-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​​ 42"/>
          <p:cNvSpPr>
            <a:spLocks noChangeArrowheads="1"/>
          </p:cNvSpPr>
          <p:nvPr/>
        </p:nvSpPr>
        <p:spPr bwMode="auto">
          <a:xfrm>
            <a:off x="5508625" y="1857375"/>
            <a:ext cx="2676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5400">
                <a:solidFill>
                  <a:srgbClr val="0070C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T</a:t>
            </a:r>
            <a:r>
              <a:rPr lang="en-US" altLang="zh-CN" sz="5400">
                <a:latin typeface="方正粗倩简体" panose="03000509000000000000" pitchFamily="65" charset="-122"/>
                <a:ea typeface="方正粗倩简体" panose="03000509000000000000" pitchFamily="65" charset="-122"/>
              </a:rPr>
              <a:t>hanks</a:t>
            </a:r>
            <a:endParaRPr lang="zh-CN" altLang="en-US" sz="5400">
              <a:latin typeface="方正粗倩简体" panose="03000509000000000000" pitchFamily="65" charset="-122"/>
              <a:ea typeface="方正粗倩简体" panose="03000509000000000000" pitchFamily="65" charset="-122"/>
            </a:endParaRPr>
          </a:p>
        </p:txBody>
      </p:sp>
      <p:sp>
        <p:nvSpPr>
          <p:cNvPr id="6" name="矩形​​ 38"/>
          <p:cNvSpPr>
            <a:spLocks noChangeArrowheads="1"/>
          </p:cNvSpPr>
          <p:nvPr/>
        </p:nvSpPr>
        <p:spPr bwMode="auto">
          <a:xfrm>
            <a:off x="5796136" y="2549972"/>
            <a:ext cx="3170554" cy="463012"/>
          </a:xfrm>
          <a:prstGeom prst="rect">
            <a:avLst/>
          </a:prstGeom>
          <a:noFill/>
          <a:ln w="9525">
            <a:noFill/>
            <a:miter lim="800000"/>
          </a:ln>
          <a:effectLst>
            <a:glow>
              <a:schemeClr val="bg1"/>
            </a:glow>
            <a:innerShdw blurRad="114300">
              <a:prstClr val="black"/>
            </a:innerShdw>
          </a:effectLst>
          <a:scene3d>
            <a:camera prst="orthographicFront"/>
            <a:lightRig rig="flood" dir="t"/>
          </a:scene3d>
          <a:sp3d extrusionH="114300" prstMaterial="metal">
            <a:extrusionClr>
              <a:schemeClr val="bg1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  <a:sp3d prstMaterial="metal"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 w="3175">
                  <a:noFill/>
                </a:ln>
                <a:latin typeface="方正综艺简体" panose="02010601030101010101" pitchFamily="65" charset="-122"/>
                <a:ea typeface="方正综艺简体" panose="02010601030101010101" pitchFamily="65" charset="-122"/>
              </a:rPr>
              <a:t>谢谢观看</a:t>
            </a:r>
            <a:endParaRPr lang="en-US" altLang="zh-CN" dirty="0">
              <a:ln w="3175">
                <a:noFill/>
              </a:ln>
              <a:latin typeface="方正综艺简体" panose="02010601030101010101" pitchFamily="65" charset="-122"/>
              <a:ea typeface="方正综艺简体" panose="02010601030101010101" pitchFamily="65" charset="-122"/>
            </a:endParaRPr>
          </a:p>
        </p:txBody>
      </p:sp>
      <p:pic>
        <p:nvPicPr>
          <p:cNvPr id="24" name="Picture 14" descr="D:\看\新logo应用\new logo白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2113" y="4646613"/>
            <a:ext cx="1149350" cy="3127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WPS 演示</Application>
  <PresentationFormat>全屏显示(16:9)</PresentationFormat>
  <Paragraphs>80</Paragraphs>
  <Slides>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方正粗倩简体</vt:lpstr>
      <vt:lpstr>方正综艺简体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www.rapidppt.com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锐普PPT模板</dc:title>
  <dc:creator>锐普PPT</dc:creator>
  <cp:lastModifiedBy>荷语默</cp:lastModifiedBy>
  <cp:revision>18</cp:revision>
  <dcterms:created xsi:type="dcterms:W3CDTF">2011-05-03T03:05:00Z</dcterms:created>
  <dcterms:modified xsi:type="dcterms:W3CDTF">2018-08-28T08:16:27Z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